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imag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\image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42852"/>
            <a:ext cx="887730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modified xsi:type="dcterms:W3CDTF">2020-10-27T12:29:23Z</dcterms:modified>
</cp:coreProperties>
</file>